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05"/>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704" r:id="rId39"/>
    <p:sldId id="527" r:id="rId40"/>
    <p:sldId id="528" r:id="rId41"/>
    <p:sldId id="529" r:id="rId42"/>
    <p:sldId id="530" r:id="rId43"/>
    <p:sldId id="531" r:id="rId44"/>
    <p:sldId id="532" r:id="rId45"/>
    <p:sldId id="533" r:id="rId46"/>
    <p:sldId id="534" r:id="rId47"/>
    <p:sldId id="535" r:id="rId48"/>
    <p:sldId id="536" r:id="rId49"/>
    <p:sldId id="537" r:id="rId50"/>
    <p:sldId id="538" r:id="rId51"/>
    <p:sldId id="539" r:id="rId52"/>
    <p:sldId id="540" r:id="rId53"/>
    <p:sldId id="541" r:id="rId54"/>
    <p:sldId id="542" r:id="rId55"/>
    <p:sldId id="543" r:id="rId56"/>
    <p:sldId id="544" r:id="rId57"/>
    <p:sldId id="545" r:id="rId58"/>
    <p:sldId id="546" r:id="rId59"/>
    <p:sldId id="547" r:id="rId60"/>
    <p:sldId id="548" r:id="rId61"/>
    <p:sldId id="705" r:id="rId62"/>
    <p:sldId id="549" r:id="rId63"/>
    <p:sldId id="550" r:id="rId64"/>
    <p:sldId id="551" r:id="rId65"/>
    <p:sldId id="552" r:id="rId66"/>
    <p:sldId id="553" r:id="rId67"/>
    <p:sldId id="706" r:id="rId68"/>
    <p:sldId id="707" r:id="rId69"/>
    <p:sldId id="708" r:id="rId70"/>
    <p:sldId id="709" r:id="rId71"/>
    <p:sldId id="710" r:id="rId72"/>
    <p:sldId id="711" r:id="rId73"/>
    <p:sldId id="712" r:id="rId74"/>
    <p:sldId id="713" r:id="rId75"/>
    <p:sldId id="714" r:id="rId76"/>
    <p:sldId id="715" r:id="rId77"/>
    <p:sldId id="716" r:id="rId78"/>
    <p:sldId id="717" r:id="rId79"/>
    <p:sldId id="718" r:id="rId80"/>
    <p:sldId id="719" r:id="rId81"/>
    <p:sldId id="720" r:id="rId82"/>
    <p:sldId id="721" r:id="rId83"/>
    <p:sldId id="722" r:id="rId84"/>
    <p:sldId id="723" r:id="rId85"/>
    <p:sldId id="724" r:id="rId86"/>
    <p:sldId id="725" r:id="rId87"/>
    <p:sldId id="726" r:id="rId88"/>
    <p:sldId id="727" r:id="rId89"/>
    <p:sldId id="728" r:id="rId90"/>
    <p:sldId id="729" r:id="rId91"/>
    <p:sldId id="730" r:id="rId92"/>
    <p:sldId id="731" r:id="rId93"/>
    <p:sldId id="732" r:id="rId94"/>
    <p:sldId id="733" r:id="rId95"/>
    <p:sldId id="734" r:id="rId96"/>
    <p:sldId id="735" r:id="rId97"/>
    <p:sldId id="736" r:id="rId98"/>
    <p:sldId id="737" r:id="rId99"/>
    <p:sldId id="738" r:id="rId100"/>
    <p:sldId id="757" r:id="rId101"/>
    <p:sldId id="758" r:id="rId102"/>
    <p:sldId id="759" r:id="rId103"/>
    <p:sldId id="760" r:id="rId104"/>
    <p:sldId id="761" r:id="rId105"/>
    <p:sldId id="762" r:id="rId106"/>
    <p:sldId id="763" r:id="rId107"/>
    <p:sldId id="764" r:id="rId108"/>
    <p:sldId id="765" r:id="rId109"/>
    <p:sldId id="766" r:id="rId110"/>
    <p:sldId id="767" r:id="rId111"/>
    <p:sldId id="768" r:id="rId112"/>
    <p:sldId id="769" r:id="rId113"/>
    <p:sldId id="770" r:id="rId114"/>
    <p:sldId id="771" r:id="rId115"/>
    <p:sldId id="772" r:id="rId116"/>
    <p:sldId id="773" r:id="rId117"/>
    <p:sldId id="774" r:id="rId118"/>
    <p:sldId id="775" r:id="rId119"/>
    <p:sldId id="776" r:id="rId120"/>
    <p:sldId id="777" r:id="rId121"/>
    <p:sldId id="778" r:id="rId122"/>
    <p:sldId id="779" r:id="rId123"/>
    <p:sldId id="780" r:id="rId124"/>
    <p:sldId id="781" r:id="rId125"/>
    <p:sldId id="782" r:id="rId126"/>
    <p:sldId id="783" r:id="rId127"/>
    <p:sldId id="784" r:id="rId128"/>
    <p:sldId id="785" r:id="rId129"/>
    <p:sldId id="786" r:id="rId130"/>
    <p:sldId id="787" r:id="rId131"/>
    <p:sldId id="788" r:id="rId132"/>
    <p:sldId id="789" r:id="rId133"/>
    <p:sldId id="790" r:id="rId134"/>
    <p:sldId id="791" r:id="rId135"/>
    <p:sldId id="792" r:id="rId136"/>
    <p:sldId id="793" r:id="rId137"/>
    <p:sldId id="794" r:id="rId138"/>
    <p:sldId id="795" r:id="rId139"/>
    <p:sldId id="796" r:id="rId140"/>
    <p:sldId id="797" r:id="rId141"/>
    <p:sldId id="798" r:id="rId142"/>
    <p:sldId id="799" r:id="rId143"/>
    <p:sldId id="800" r:id="rId144"/>
    <p:sldId id="801" r:id="rId145"/>
    <p:sldId id="802" r:id="rId146"/>
    <p:sldId id="803" r:id="rId147"/>
    <p:sldId id="804" r:id="rId148"/>
    <p:sldId id="805" r:id="rId149"/>
    <p:sldId id="806" r:id="rId150"/>
    <p:sldId id="807" r:id="rId151"/>
    <p:sldId id="808" r:id="rId152"/>
    <p:sldId id="809" r:id="rId153"/>
    <p:sldId id="810" r:id="rId154"/>
    <p:sldId id="811" r:id="rId155"/>
    <p:sldId id="812" r:id="rId156"/>
    <p:sldId id="813" r:id="rId157"/>
    <p:sldId id="668" r:id="rId158"/>
    <p:sldId id="754" r:id="rId159"/>
    <p:sldId id="814" r:id="rId160"/>
    <p:sldId id="815" r:id="rId161"/>
    <p:sldId id="820" r:id="rId162"/>
    <p:sldId id="657" r:id="rId163"/>
    <p:sldId id="658" r:id="rId164"/>
    <p:sldId id="659" r:id="rId165"/>
    <p:sldId id="755" r:id="rId166"/>
    <p:sldId id="756" r:id="rId167"/>
    <p:sldId id="821" r:id="rId168"/>
    <p:sldId id="660" r:id="rId169"/>
    <p:sldId id="824" r:id="rId170"/>
    <p:sldId id="662" r:id="rId171"/>
    <p:sldId id="663" r:id="rId172"/>
    <p:sldId id="827" r:id="rId173"/>
    <p:sldId id="825" r:id="rId174"/>
    <p:sldId id="816" r:id="rId175"/>
    <p:sldId id="817" r:id="rId176"/>
    <p:sldId id="752" r:id="rId177"/>
    <p:sldId id="822" r:id="rId178"/>
    <p:sldId id="823" r:id="rId179"/>
    <p:sldId id="665" r:id="rId180"/>
    <p:sldId id="666" r:id="rId181"/>
    <p:sldId id="818" r:id="rId182"/>
    <p:sldId id="819" r:id="rId183"/>
    <p:sldId id="667" r:id="rId184"/>
    <p:sldId id="739" r:id="rId185"/>
    <p:sldId id="740" r:id="rId186"/>
    <p:sldId id="741" r:id="rId187"/>
    <p:sldId id="742" r:id="rId188"/>
    <p:sldId id="743" r:id="rId189"/>
    <p:sldId id="744" r:id="rId190"/>
    <p:sldId id="745" r:id="rId191"/>
    <p:sldId id="746" r:id="rId192"/>
    <p:sldId id="747" r:id="rId193"/>
    <p:sldId id="748" r:id="rId194"/>
    <p:sldId id="749" r:id="rId195"/>
    <p:sldId id="750" r:id="rId196"/>
    <p:sldId id="751" r:id="rId197"/>
    <p:sldId id="702" r:id="rId198"/>
    <p:sldId id="375" r:id="rId199"/>
    <p:sldId id="376" r:id="rId200"/>
    <p:sldId id="490" r:id="rId201"/>
    <p:sldId id="491" r:id="rId202"/>
    <p:sldId id="382" r:id="rId203"/>
    <p:sldId id="383" r:id="rId20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7" d="100"/>
          <a:sy n="47" d="100"/>
        </p:scale>
        <p:origin x="-2070" y="-9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presProps" Target="presProp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7840244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3563336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1580313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216985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0729475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4133147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4091031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39386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805022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7977271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endParaRPr lang="en" dirty="0"/>
          </a:p>
        </p:txBody>
      </p:sp>
    </p:spTree>
    <p:extLst>
      <p:ext uri="{BB962C8B-B14F-4D97-AF65-F5344CB8AC3E}">
        <p14:creationId xmlns:p14="http://schemas.microsoft.com/office/powerpoint/2010/main" val="21954594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0287809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26183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7308854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2975684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513164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7047520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0567616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32545813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6632711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362442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5511421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15114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348241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0394483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7339847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753165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077531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421181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4791394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9330211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4635085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51962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151408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77592701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9209403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2268985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7519570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0517466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2461457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157</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158</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159</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160</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161</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dùng giá trị 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Outcome</a:t>
            </a:r>
            <a:endParaRPr lang="vi-VN"/>
          </a:p>
        </p:txBody>
      </p:sp>
    </p:spTree>
    <p:extLst>
      <p:ext uri="{BB962C8B-B14F-4D97-AF65-F5344CB8AC3E}">
        <p14:creationId xmlns:p14="http://schemas.microsoft.com/office/powerpoint/2010/main" val="203071410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aseline="0" dirty="0" smtClean="0"/>
              <a:t>Accurate diagnostic : </a:t>
            </a:r>
            <a:r>
              <a:rPr lang="en-US" sz="1100" baseline="0" dirty="0" err="1" smtClean="0"/>
              <a:t>chuẩn</a:t>
            </a:r>
            <a:r>
              <a:rPr lang="en-US" sz="1100" baseline="0" dirty="0" smtClean="0"/>
              <a:t> </a:t>
            </a:r>
            <a:r>
              <a:rPr lang="en-US" sz="1100" baseline="0" dirty="0" err="1" smtClean="0"/>
              <a:t>đoán</a:t>
            </a:r>
            <a:r>
              <a:rPr lang="en-US" sz="1100" baseline="0" dirty="0" smtClean="0"/>
              <a:t> </a:t>
            </a:r>
            <a:r>
              <a:rPr lang="en-US" sz="1100" baseline="0" dirty="0" err="1" smtClean="0"/>
              <a:t>chính</a:t>
            </a:r>
            <a:r>
              <a:rPr lang="en-US" sz="1100" baseline="0" dirty="0" smtClean="0"/>
              <a:t> </a:t>
            </a:r>
            <a:r>
              <a:rPr lang="en-US" sz="1100" baseline="0" dirty="0" err="1" smtClean="0"/>
              <a:t>xác</a:t>
            </a:r>
            <a:endParaRPr lang="en-US" sz="1100" baseline="0" dirty="0" smtClean="0"/>
          </a:p>
          <a:p>
            <a:endParaRPr lang="en-US" sz="1100" baseline="0" dirty="0" smtClean="0"/>
          </a:p>
          <a:p>
            <a:r>
              <a:rPr lang="en-US" sz="1100" baseline="0" dirty="0" err="1" smtClean="0"/>
              <a:t>Chưa</a:t>
            </a:r>
            <a:r>
              <a:rPr lang="en-US" sz="1100" baseline="0" dirty="0" smtClean="0"/>
              <a:t> </a:t>
            </a:r>
            <a:r>
              <a:rPr lang="en-US" sz="1100" baseline="0" dirty="0" err="1" smtClean="0"/>
              <a:t>hỗ</a:t>
            </a:r>
            <a:r>
              <a:rPr lang="en-US" sz="1100" baseline="0" dirty="0" smtClean="0"/>
              <a:t> </a:t>
            </a:r>
            <a:r>
              <a:rPr lang="en-US" sz="1100" baseline="0" dirty="0" err="1" smtClean="0"/>
              <a:t>trợ</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y </a:t>
            </a:r>
            <a:r>
              <a:rPr lang="en-US" sz="1100" baseline="0" dirty="0" err="1" smtClean="0"/>
              <a:t>tá</a:t>
            </a:r>
            <a:r>
              <a:rPr lang="en-US" sz="1100" baseline="0" dirty="0" smtClean="0"/>
              <a:t> </a:t>
            </a:r>
            <a:r>
              <a:rPr lang="en-US" sz="1100" baseline="0" dirty="0" err="1" smtClean="0"/>
              <a:t>nhập</a:t>
            </a:r>
            <a:r>
              <a:rPr lang="en-US" sz="1100" baseline="0" dirty="0" smtClean="0"/>
              <a:t> </a:t>
            </a:r>
            <a:r>
              <a:rPr lang="en-US" sz="1100" baseline="0" dirty="0" err="1" smtClean="0"/>
              <a:t>dữ</a:t>
            </a:r>
            <a:r>
              <a:rPr lang="en-US" sz="1100" baseline="0" dirty="0" smtClean="0"/>
              <a:t> </a:t>
            </a:r>
            <a:r>
              <a:rPr lang="en-US" sz="1100" baseline="0" dirty="0" err="1" smtClean="0"/>
              <a:t>liệu</a:t>
            </a:r>
            <a:r>
              <a:rPr lang="en-US" sz="1100" baseline="0" dirty="0" smtClean="0"/>
              <a:t> </a:t>
            </a:r>
            <a:r>
              <a:rPr lang="en-US" sz="1100" baseline="0" dirty="0" err="1" smtClean="0"/>
              <a:t>cũng</a:t>
            </a:r>
            <a:r>
              <a:rPr lang="en-US" sz="1100" baseline="0" dirty="0" smtClean="0"/>
              <a:t> </a:t>
            </a:r>
            <a:r>
              <a:rPr lang="en-US" sz="1100" baseline="0" dirty="0" err="1" smtClean="0"/>
              <a:t>như</a:t>
            </a:r>
            <a:r>
              <a:rPr lang="en-US" sz="1100" baseline="0" dirty="0" smtClean="0"/>
              <a:t> </a:t>
            </a:r>
            <a:r>
              <a:rPr lang="en-US" sz="1100" baseline="0" dirty="0" err="1" smtClean="0"/>
              <a:t>đưa</a:t>
            </a:r>
            <a:r>
              <a:rPr lang="en-US" sz="1100" baseline="0" dirty="0" smtClean="0"/>
              <a:t> </a:t>
            </a:r>
            <a:r>
              <a:rPr lang="en-US" sz="1100" baseline="0" dirty="0" err="1" smtClean="0"/>
              <a:t>ra</a:t>
            </a:r>
            <a:r>
              <a:rPr lang="en-US" sz="1100" baseline="0" dirty="0" smtClean="0"/>
              <a:t> </a:t>
            </a:r>
            <a:r>
              <a:rPr lang="en-US" sz="1100" baseline="0" dirty="0" err="1" smtClean="0"/>
              <a:t>các</a:t>
            </a:r>
            <a:r>
              <a:rPr lang="en-US" sz="1100" baseline="0" dirty="0" smtClean="0"/>
              <a:t> </a:t>
            </a:r>
            <a:r>
              <a:rPr lang="en-US" sz="1100" baseline="0" dirty="0" err="1" smtClean="0"/>
              <a:t>đề</a:t>
            </a:r>
            <a:r>
              <a:rPr lang="en-US" sz="1100" baseline="0" dirty="0" smtClean="0"/>
              <a:t> </a:t>
            </a:r>
            <a:r>
              <a:rPr lang="en-US" sz="1100" baseline="0" dirty="0" err="1" smtClean="0"/>
              <a:t>nghị</a:t>
            </a:r>
            <a:r>
              <a:rPr lang="en-US" sz="1100" baseline="0" dirty="0" smtClean="0"/>
              <a:t> </a:t>
            </a:r>
            <a:r>
              <a:rPr lang="en-US" sz="1100" baseline="0" dirty="0" err="1" smtClean="0"/>
              <a:t>cho</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a:t>
            </a:r>
            <a:r>
              <a:rPr lang="en-US" sz="1100" baseline="0" dirty="0" err="1" smtClean="0"/>
              <a:t>lựa</a:t>
            </a:r>
            <a:r>
              <a:rPr lang="en-US" sz="1100" baseline="0" dirty="0" smtClean="0"/>
              <a:t> </a:t>
            </a:r>
            <a:r>
              <a:rPr lang="en-US" sz="1100" baseline="0" dirty="0" err="1" smtClean="0"/>
              <a:t>chọn</a:t>
            </a:r>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ngày</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9054470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92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cần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là</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a:t>
            </a:r>
            <a:endParaRPr lang="en-US" dirty="0"/>
          </a:p>
        </p:txBody>
      </p:sp>
    </p:spTree>
    <p:extLst>
      <p:ext uri="{BB962C8B-B14F-4D97-AF65-F5344CB8AC3E}">
        <p14:creationId xmlns:p14="http://schemas.microsoft.com/office/powerpoint/2010/main" val="19008233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705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2898107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4915055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hiểu</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bằng</a:t>
            </a:r>
            <a:r>
              <a:rPr lang="en-US" baseline="0" dirty="0" smtClean="0"/>
              <a:t> </a:t>
            </a:r>
            <a:r>
              <a:rPr lang="en-US" baseline="0" dirty="0" err="1" smtClean="0"/>
              <a:t>bảng</a:t>
            </a:r>
            <a:r>
              <a:rPr lang="en-US" baseline="0" dirty="0" smtClean="0"/>
              <a:t> so </a:t>
            </a:r>
            <a:r>
              <a:rPr lang="en-US" baseline="0" dirty="0" err="1" smtClean="0"/>
              <a:t>khớp</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a:t>
            </a:r>
            <a:endParaRPr lang="en-US" dirty="0"/>
          </a:p>
        </p:txBody>
      </p:sp>
    </p:spTree>
    <p:extLst>
      <p:ext uri="{BB962C8B-B14F-4D97-AF65-F5344CB8AC3E}">
        <p14:creationId xmlns:p14="http://schemas.microsoft.com/office/powerpoint/2010/main" val="35998445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thuốc</a:t>
            </a:r>
            <a:r>
              <a:rPr lang="en-US" baseline="0" dirty="0" smtClean="0"/>
              <a:t> </a:t>
            </a:r>
            <a:r>
              <a:rPr lang="en-US" baseline="0" dirty="0" err="1" smtClean="0"/>
              <a:t>uống</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sẵn</a:t>
            </a:r>
            <a:r>
              <a:rPr lang="en-US" baseline="0" dirty="0" smtClean="0"/>
              <a:t> </a:t>
            </a:r>
            <a:r>
              <a:rPr lang="en-US" baseline="0" dirty="0" err="1" smtClean="0"/>
              <a:t>trong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trên</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web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a:t>
            </a:r>
            <a:endParaRPr lang="en-US" dirty="0"/>
          </a:p>
        </p:txBody>
      </p:sp>
    </p:spTree>
    <p:extLst>
      <p:ext uri="{BB962C8B-B14F-4D97-AF65-F5344CB8AC3E}">
        <p14:creationId xmlns:p14="http://schemas.microsoft.com/office/powerpoint/2010/main" val="24608767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2431550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22426273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4832398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76524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9962992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26293131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17382850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5300000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5694468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theao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17509295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1378479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79.png"/><Relationship Id="rId4" Type="http://schemas.openxmlformats.org/officeDocument/2006/relationships/image" Target="../media/image84.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79.png"/><Relationship Id="rId4" Type="http://schemas.openxmlformats.org/officeDocument/2006/relationships/image" Target="../media/image8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79.png"/><Relationship Id="rId4" Type="http://schemas.openxmlformats.org/officeDocument/2006/relationships/image" Target="../media/image84.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2.xml"/><Relationship Id="rId4" Type="http://schemas.openxmlformats.org/officeDocument/2006/relationships/image" Target="../media/image87.jp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1.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2.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3.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96.png"/><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4" Type="http://schemas.openxmlformats.org/officeDocument/2006/relationships/image" Target="../media/image87.jp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0.jpeg"/><Relationship Id="rId4" Type="http://schemas.openxmlformats.org/officeDocument/2006/relationships/image" Target="../media/image109.jpe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0.jpeg"/><Relationship Id="rId4" Type="http://schemas.openxmlformats.org/officeDocument/2006/relationships/image" Target="../media/image109.jpe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0.jpeg"/><Relationship Id="rId4" Type="http://schemas.openxmlformats.org/officeDocument/2006/relationships/image" Target="../media/image109.jpeg"/></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19.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jpg"/><Relationship Id="rId2" Type="http://schemas.openxmlformats.org/officeDocument/2006/relationships/notesSlide" Target="../notesSlides/notesSlide189.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43.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5" Type="http://schemas.openxmlformats.org/officeDocument/2006/relationships/image" Target="../media/image54.jpg"/><Relationship Id="rId4" Type="http://schemas.openxmlformats.org/officeDocument/2006/relationships/image" Target="../media/image122.jp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7.jp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2.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jp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2.jp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2.jp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jp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83.jpeg"/><Relationship Id="rId5" Type="http://schemas.openxmlformats.org/officeDocument/2006/relationships/image" Target="../media/image81.png"/><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83.jpeg"/><Relationship Id="rId5" Type="http://schemas.openxmlformats.org/officeDocument/2006/relationships/image" Target="../media/image81.png"/><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100</a:t>
            </a:fld>
            <a:endParaRPr lang="en"/>
          </a:p>
        </p:txBody>
      </p:sp>
    </p:spTree>
    <p:extLst>
      <p:ext uri="{BB962C8B-B14F-4D97-AF65-F5344CB8AC3E}">
        <p14:creationId xmlns:p14="http://schemas.microsoft.com/office/powerpoint/2010/main" val="1247862669"/>
      </p:ext>
    </p:extLst>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101</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786835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102</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102</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26773883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103</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103</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199307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068068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29928726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a:p>
        </p:txBody>
      </p:sp>
    </p:spTree>
    <p:extLst>
      <p:ext uri="{BB962C8B-B14F-4D97-AF65-F5344CB8AC3E}">
        <p14:creationId xmlns:p14="http://schemas.microsoft.com/office/powerpoint/2010/main" val="2958681066"/>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107</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57096312"/>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3" name="Shape 1634"/>
          <p:cNvGrpSpPr/>
          <p:nvPr/>
        </p:nvGrpSpPr>
        <p:grpSpPr>
          <a:xfrm>
            <a:off x="539736" y="2619238"/>
            <a:ext cx="1167391" cy="1188032"/>
            <a:chOff x="2711675" y="2364825"/>
            <a:chExt cx="2695799" cy="2900699"/>
          </a:xfrm>
        </p:grpSpPr>
        <p:sp>
          <p:nvSpPr>
            <p:cNvPr id="3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04291554"/>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65273043"/>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0" name="Shape 1634"/>
          <p:cNvGrpSpPr/>
          <p:nvPr/>
        </p:nvGrpSpPr>
        <p:grpSpPr>
          <a:xfrm>
            <a:off x="539736" y="2619238"/>
            <a:ext cx="1167391" cy="1188032"/>
            <a:chOff x="2711675" y="2364825"/>
            <a:chExt cx="2695799" cy="2900699"/>
          </a:xfrm>
        </p:grpSpPr>
        <p:sp>
          <p:nvSpPr>
            <p:cNvPr id="4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2"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3" name="TextBox 4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002640582"/>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806783580"/>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827233209"/>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380806208"/>
      </p:ext>
    </p:extLst>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p:cNvCxnSpPr>
          <p:nvPr/>
        </p:nvCxnSpPr>
        <p:spPr>
          <a:xfrm flipH="1">
            <a:off x="2143086" y="3478363"/>
            <a:ext cx="1132130" cy="2538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338177"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8194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6" name="Shape 1634"/>
          <p:cNvGrpSpPr/>
          <p:nvPr/>
        </p:nvGrpSpPr>
        <p:grpSpPr>
          <a:xfrm>
            <a:off x="594709" y="2760715"/>
            <a:ext cx="1167391" cy="1188032"/>
            <a:chOff x="2711675" y="2364825"/>
            <a:chExt cx="2695799" cy="2900699"/>
          </a:xfrm>
        </p:grpSpPr>
        <p:sp>
          <p:nvSpPr>
            <p:cNvPr id="2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0"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1" name="Shape 1634"/>
          <p:cNvGrpSpPr/>
          <p:nvPr/>
        </p:nvGrpSpPr>
        <p:grpSpPr>
          <a:xfrm>
            <a:off x="539736" y="2619238"/>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37669803"/>
      </p:ext>
    </p:extLst>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62919" y="3724999"/>
            <a:ext cx="1485811" cy="507831"/>
          </a:xfrm>
          <a:prstGeom prst="rect">
            <a:avLst/>
          </a:prstGeom>
          <a:noFill/>
        </p:spPr>
        <p:txBody>
          <a:bodyPr wrap="square" rtlCol="0">
            <a:spAutoFit/>
          </a:bodyPr>
          <a:lstStyle/>
          <a:p>
            <a:r>
              <a:rPr lang="en-US" sz="1350" dirty="0" smtClean="0"/>
              <a:t>Send update status command</a:t>
            </a:r>
            <a:endParaRPr lang="en-US" sz="1350" dirty="0"/>
          </a:p>
        </p:txBody>
      </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60202639"/>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28599637"/>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833678787"/>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1652535552"/>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80317369"/>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94156989"/>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Tree>
    <p:extLst>
      <p:ext uri="{BB962C8B-B14F-4D97-AF65-F5344CB8AC3E}">
        <p14:creationId xmlns:p14="http://schemas.microsoft.com/office/powerpoint/2010/main" val="1108718356"/>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4"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27" name="Shape 1634"/>
          <p:cNvGrpSpPr/>
          <p:nvPr/>
        </p:nvGrpSpPr>
        <p:grpSpPr>
          <a:xfrm>
            <a:off x="539736" y="2619238"/>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502967643"/>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7" name="Shape 1634"/>
          <p:cNvGrpSpPr/>
          <p:nvPr/>
        </p:nvGrpSpPr>
        <p:grpSpPr>
          <a:xfrm>
            <a:off x="594709" y="2760715"/>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133922130"/>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3" name="TextBox 2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9" name="Shape 1634"/>
          <p:cNvGrpSpPr/>
          <p:nvPr/>
        </p:nvGrpSpPr>
        <p:grpSpPr>
          <a:xfrm>
            <a:off x="594709" y="2760715"/>
            <a:ext cx="1167391" cy="1188032"/>
            <a:chOff x="2711675" y="2364825"/>
            <a:chExt cx="2695799" cy="2900699"/>
          </a:xfrm>
        </p:grpSpPr>
        <p:sp>
          <p:nvSpPr>
            <p:cNvPr id="3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1"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6" name="Shape 1634"/>
          <p:cNvGrpSpPr/>
          <p:nvPr/>
        </p:nvGrpSpPr>
        <p:grpSpPr>
          <a:xfrm>
            <a:off x="539736" y="2619238"/>
            <a:ext cx="1167391" cy="1188032"/>
            <a:chOff x="2711675" y="2364825"/>
            <a:chExt cx="2695799" cy="2900699"/>
          </a:xfrm>
        </p:grpSpPr>
        <p:sp>
          <p:nvSpPr>
            <p:cNvPr id="3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8"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9" name="TextBox 38"/>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651964737"/>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0"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2" name="Shape 1634"/>
          <p:cNvGrpSpPr/>
          <p:nvPr/>
        </p:nvGrpSpPr>
        <p:grpSpPr>
          <a:xfrm>
            <a:off x="594709" y="2760715"/>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7606514"/>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126</a:t>
            </a:fld>
            <a:endParaRPr lang="en">
              <a:solidFill>
                <a:srgbClr val="FFFFFF"/>
              </a:solidFill>
            </a:endParaRPr>
          </a:p>
        </p:txBody>
      </p:sp>
      <p:grpSp>
        <p:nvGrpSpPr>
          <p:cNvPr id="14" name="Shape 1634"/>
          <p:cNvGrpSpPr/>
          <p:nvPr/>
        </p:nvGrpSpPr>
        <p:grpSpPr>
          <a:xfrm>
            <a:off x="618218" y="2628753"/>
            <a:ext cx="1306448" cy="1273373"/>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3" name="TextBox 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1" name="Shape 1634"/>
          <p:cNvGrpSpPr/>
          <p:nvPr/>
        </p:nvGrpSpPr>
        <p:grpSpPr>
          <a:xfrm>
            <a:off x="594709" y="2760715"/>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8" name="Straight Arrow Connector 37"/>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09577"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249698458"/>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127</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46306107"/>
              </p:ext>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26690910"/>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128</a:t>
            </a:fld>
            <a:endParaRPr lang="en">
              <a:solidFill>
                <a:prstClr val="black">
                  <a:tint val="75000"/>
                </a:prstClr>
              </a:solidFill>
            </a:endParaRPr>
          </a:p>
        </p:txBody>
      </p:sp>
      <p:graphicFrame>
        <p:nvGraphicFramePr>
          <p:cNvPr id="3" name="Table 2"/>
          <p:cNvGraphicFramePr>
            <a:graphicFrameLocks noGrp="1"/>
          </p:cNvGraphicFramePr>
          <p:nvPr>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622014"/>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271303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781185282"/>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34"/>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129</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949499"/>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3040522"/>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51620039"/>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130</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346110"/>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5" name="Right Arrow 4"/>
          <p:cNvSpPr/>
          <p:nvPr/>
        </p:nvSpPr>
        <p:spPr>
          <a:xfrm>
            <a:off x="2511845" y="343713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83870093"/>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131</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698650"/>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5" name="Right Arrow 4"/>
          <p:cNvSpPr/>
          <p:nvPr/>
        </p:nvSpPr>
        <p:spPr>
          <a:xfrm>
            <a:off x="2511845" y="378967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24500092"/>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095262"/>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18628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261963875"/>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458823"/>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54984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61361143"/>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800341"/>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891364"/>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6023181"/>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8738578"/>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8109632"/>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7:00</a:t>
            </a:r>
            <a:endParaRPr lang="en-US" sz="1800" b="1" kern="1200" dirty="0">
              <a:solidFill>
                <a:srgbClr val="FF0000"/>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08055710"/>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b="1" kern="1200" dirty="0">
                <a:solidFill>
                  <a:srgbClr val="FF0000"/>
                </a:solidFill>
                <a:latin typeface="Calibri"/>
                <a:ea typeface="+mn-ea"/>
                <a:cs typeface="+mn-cs"/>
              </a:rPr>
              <a:t>9</a:t>
            </a:r>
            <a:r>
              <a:rPr lang="en-US" sz="1800" b="1" kern="1200" dirty="0" smtClean="0">
                <a:solidFill>
                  <a:srgbClr val="FF0000"/>
                </a:solidFill>
                <a:latin typeface="Calibri"/>
                <a:ea typeface="+mn-ea"/>
                <a:cs typeface="+mn-cs"/>
              </a:rPr>
              <a:t>:00</a:t>
            </a:r>
            <a:endParaRPr lang="en-US" sz="1800" b="1" kern="1200" dirty="0">
              <a:solidFill>
                <a:srgbClr val="FF0000"/>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78671032"/>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12:00</a:t>
            </a:r>
            <a:endParaRPr lang="en-US" sz="1800" b="1" kern="1200" dirty="0">
              <a:solidFill>
                <a:srgbClr val="FF0000"/>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08455171"/>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15:00</a:t>
            </a:r>
            <a:endParaRPr lang="en-US" sz="1800" b="1" kern="1200" dirty="0">
              <a:solidFill>
                <a:srgbClr val="FF0000"/>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36997932"/>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18:00</a:t>
            </a:r>
            <a:endParaRPr lang="en-US" sz="1800" b="1" kern="1200" dirty="0">
              <a:solidFill>
                <a:srgbClr val="FF0000"/>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40895571"/>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21:00</a:t>
            </a:r>
            <a:endParaRPr lang="en-US" sz="1800" b="1" kern="1200" dirty="0">
              <a:solidFill>
                <a:srgbClr val="FF0000"/>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9282433"/>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84272599"/>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5343347"/>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679061869"/>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00213181"/>
              </p:ext>
            </p:extLst>
          </p:nvPr>
        </p:nvGraphicFramePr>
        <p:xfrm>
          <a:off x="647546" y="2234282"/>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Food Activities</a:t>
            </a:r>
            <a:endParaRPr lang="en-US" sz="1800" kern="1200" dirty="0">
              <a:solidFill>
                <a:prstClr val="white"/>
              </a:solidFill>
            </a:endParaRPr>
          </a:p>
        </p:txBody>
      </p:sp>
      <p:sp>
        <p:nvSpPr>
          <p:cNvPr id="10" name="Rectangle 9"/>
          <p:cNvSpPr/>
          <p:nvPr/>
        </p:nvSpPr>
        <p:spPr>
          <a:xfrm>
            <a:off x="4296577" y="2734937"/>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Medicine Activities</a:t>
            </a:r>
            <a:endParaRPr lang="en-US" sz="1800" kern="1200" dirty="0">
              <a:solidFill>
                <a:prstClr val="white"/>
              </a:solidFill>
            </a:endParaRPr>
          </a:p>
        </p:txBody>
      </p:sp>
      <p:sp>
        <p:nvSpPr>
          <p:cNvPr id="11" name="Rectangle 10"/>
          <p:cNvSpPr/>
          <p:nvPr/>
        </p:nvSpPr>
        <p:spPr>
          <a:xfrm>
            <a:off x="4296576" y="397158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Practice Activities</a:t>
            </a:r>
            <a:endParaRPr lang="en-US" sz="1800" kern="1200" dirty="0">
              <a:solidFill>
                <a:prstClr val="white"/>
              </a:solidFill>
            </a:endParaRPr>
          </a:p>
        </p:txBody>
      </p:sp>
      <p:cxnSp>
        <p:nvCxnSpPr>
          <p:cNvPr id="12" name="Straight Arrow Connector 11"/>
          <p:cNvCxnSpPr>
            <a:endCxn id="6" idx="1"/>
          </p:cNvCxnSpPr>
          <p:nvPr/>
        </p:nvCxnSpPr>
        <p:spPr>
          <a:xfrm flipV="1">
            <a:off x="2555913" y="1845326"/>
            <a:ext cx="1740665" cy="889611"/>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a:endCxn id="10" idx="1"/>
          </p:cNvCxnSpPr>
          <p:nvPr/>
        </p:nvCxnSpPr>
        <p:spPr>
          <a:xfrm flipV="1">
            <a:off x="2555911" y="3081969"/>
            <a:ext cx="1740666" cy="42232"/>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endCxn id="11" idx="1"/>
          </p:cNvCxnSpPr>
          <p:nvPr/>
        </p:nvCxnSpPr>
        <p:spPr>
          <a:xfrm>
            <a:off x="2555911" y="3484542"/>
            <a:ext cx="1740665" cy="834070"/>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895680974"/>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79074796"/>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graphicFrame>
        <p:nvGraphicFramePr>
          <p:cNvPr id="24" name="Table 23"/>
          <p:cNvGraphicFramePr>
            <a:graphicFrameLocks noGrp="1"/>
          </p:cNvGraphicFramePr>
          <p:nvPr>
            <p:extLst>
              <p:ext uri="{D42A27DB-BD31-4B8C-83A1-F6EECF244321}">
                <p14:modId xmlns:p14="http://schemas.microsoft.com/office/powerpoint/2010/main" val="2473491550"/>
              </p:ext>
            </p:extLst>
          </p:nvPr>
        </p:nvGraphicFramePr>
        <p:xfrm>
          <a:off x="3456847" y="4470706"/>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Food</a:t>
                      </a:r>
                      <a:endParaRPr lang="en-US" dirty="0"/>
                    </a:p>
                  </a:txBody>
                  <a:tcPr/>
                </a:tc>
              </a:tr>
              <a:tr h="370840">
                <a:tc>
                  <a:txBody>
                    <a:bodyPr/>
                    <a:lstStyle/>
                    <a:p>
                      <a:r>
                        <a:rPr lang="en-US" dirty="0" smtClean="0"/>
                        <a:t>Name</a:t>
                      </a:r>
                      <a:endParaRPr lang="en-US" dirty="0"/>
                    </a:p>
                  </a:txBody>
                  <a:tcPr/>
                </a:tc>
              </a:tr>
              <a:tr h="370840">
                <a:tc>
                  <a:txBody>
                    <a:bodyPr/>
                    <a:lstStyle/>
                    <a:p>
                      <a:r>
                        <a:rPr lang="en-US" b="1" dirty="0" err="1" smtClean="0">
                          <a:solidFill>
                            <a:srgbClr val="FF0000"/>
                          </a:solidFill>
                        </a:rPr>
                        <a:t>numberOfTime</a:t>
                      </a:r>
                      <a:endParaRPr lang="en-US" b="1" dirty="0">
                        <a:solidFill>
                          <a:srgbClr val="FF0000"/>
                        </a:solidFill>
                      </a:endParaRPr>
                    </a:p>
                  </a:txBody>
                  <a:tcPr/>
                </a:tc>
              </a:tr>
              <a:tr h="370840">
                <a:tc>
                  <a:txBody>
                    <a:bodyPr/>
                    <a:lstStyle/>
                    <a:p>
                      <a:r>
                        <a:rPr lang="en-US" dirty="0" err="1" smtClean="0"/>
                        <a:t>unitOfFood</a:t>
                      </a:r>
                      <a:endParaRPr lang="en-US" dirty="0"/>
                    </a:p>
                  </a:txBody>
                  <a:tcPr/>
                </a:tc>
              </a:tr>
            </a:tbl>
          </a:graphicData>
        </a:graphic>
      </p:graphicFrame>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stCxn id="24" idx="0"/>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676151890"/>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97955854"/>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150</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5068025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780502873"/>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49132"/>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589867"/>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154</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78497"/>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155</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38000"/>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700196"/>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157</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158</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159</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160</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161</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242772" y="2381250"/>
            <a:ext cx="646603" cy="1905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89375" y="1676400"/>
            <a:ext cx="0" cy="7810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168</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169</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2"/>
          </a:lnRef>
          <a:fillRef idx="0">
            <a:schemeClr val="accent2"/>
          </a:fillRef>
          <a:effectRef idx="2">
            <a:schemeClr val="accent2"/>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2"/>
          </a:lnRef>
          <a:fillRef idx="0">
            <a:schemeClr val="accent2"/>
          </a:fillRef>
          <a:effectRef idx="2">
            <a:schemeClr val="accent2"/>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2"/>
          </a:lnRef>
          <a:fillRef idx="0">
            <a:schemeClr val="accent2"/>
          </a:fillRef>
          <a:effectRef idx="2">
            <a:schemeClr val="accent2"/>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187</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187</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189</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190</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Tree>
    <p:extLst>
      <p:ext uri="{BB962C8B-B14F-4D97-AF65-F5344CB8AC3E}">
        <p14:creationId xmlns:p14="http://schemas.microsoft.com/office/powerpoint/2010/main" val="28535870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198</a:t>
            </a:fld>
            <a:endParaRPr lang="en"/>
          </a:p>
        </p:txBody>
      </p:sp>
    </p:spTree>
  </p:cSld>
  <p:clrMapOvr>
    <a:masterClrMapping/>
  </p:clrMapOvr>
  <p:transition spd="slow">
    <p:cut/>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202</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203</a:t>
            </a:fld>
            <a:endParaRPr lang="en"/>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1682903437"/>
              </p:ext>
            </p:extLst>
          </p:nvPr>
        </p:nvGraphicFramePr>
        <p:xfrm>
          <a:off x="-1" y="1473200"/>
          <a:ext cx="9067801" cy="5080000"/>
        </p:xfrm>
        <a:graphic>
          <a:graphicData uri="http://schemas.openxmlformats.org/drawingml/2006/table">
            <a:tbl>
              <a:tblPr firstRow="1" bandRow="1">
                <a:tableStyleId>{5C22544A-7EE6-4342-B048-85BDC9FD1C3A}</a:tableStyleId>
              </a:tblPr>
              <a:tblGrid>
                <a:gridCol w="1583768"/>
                <a:gridCol w="3608688"/>
                <a:gridCol w="3875345"/>
              </a:tblGrid>
              <a:tr h="785882">
                <a:tc>
                  <a:txBody>
                    <a:bodyPr/>
                    <a:lstStyle/>
                    <a:p>
                      <a:endParaRPr lang="vi-VN"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sz="2000" b="1" dirty="0" smtClean="0"/>
                        <a:t>Ho Chi Minh Traditional Medical Hospital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sz="2000" b="1" dirty="0" smtClean="0"/>
                        <a:t>Ho Chi Minh Nutrition Center</a:t>
                      </a:r>
                    </a:p>
                    <a:p>
                      <a:endParaRPr lang="vi-VN" sz="2000" dirty="0"/>
                    </a:p>
                  </a:txBody>
                  <a:tcPr/>
                </a:tc>
              </a:tr>
              <a:tr h="1483847">
                <a:tc>
                  <a:txBody>
                    <a:bodyPr/>
                    <a:lstStyle/>
                    <a:p>
                      <a:r>
                        <a:rPr lang="en-US" sz="2000" dirty="0" smtClean="0"/>
                        <a:t>Advantage</a:t>
                      </a:r>
                      <a:endParaRPr lang="vi-VN" sz="2000" dirty="0"/>
                    </a:p>
                  </a:txBody>
                  <a:tcPr/>
                </a:tc>
                <a:tc>
                  <a:txBody>
                    <a:bodyPr/>
                    <a:lstStyle/>
                    <a:p>
                      <a:r>
                        <a:rPr lang="en-US" sz="2000" dirty="0" smtClean="0"/>
                        <a:t>Medical procedures is easy</a:t>
                      </a:r>
                      <a:endParaRPr lang="vi-VN" sz="2000" dirty="0"/>
                    </a:p>
                  </a:txBody>
                  <a:tcPr/>
                </a:tc>
                <a:tc>
                  <a:txBody>
                    <a:bodyPr/>
                    <a:lstStyle/>
                    <a:p>
                      <a:r>
                        <a:rPr lang="en-US" sz="2000" dirty="0" smtClean="0"/>
                        <a:t> - Medical procedures</a:t>
                      </a:r>
                      <a:r>
                        <a:rPr lang="en-US" sz="2000" baseline="0" dirty="0" smtClean="0"/>
                        <a:t> is modern</a:t>
                      </a:r>
                    </a:p>
                    <a:p>
                      <a:r>
                        <a:rPr lang="en-US" sz="2000" dirty="0" smtClean="0"/>
                        <a:t> -</a:t>
                      </a:r>
                      <a:r>
                        <a:rPr lang="en-US" sz="2000" baseline="0" dirty="0" smtClean="0"/>
                        <a:t> Accurate diagnostic</a:t>
                      </a:r>
                      <a:endParaRPr lang="vi-VN" sz="2000" dirty="0"/>
                    </a:p>
                  </a:txBody>
                  <a:tcPr/>
                </a:tc>
              </a:tr>
              <a:tr h="2810271">
                <a:tc>
                  <a:txBody>
                    <a:bodyPr/>
                    <a:lstStyle/>
                    <a:p>
                      <a:r>
                        <a:rPr lang="en-US" sz="2000" dirty="0" smtClean="0"/>
                        <a:t>Disadvantage</a:t>
                      </a:r>
                      <a:endParaRPr lang="vi-VN" sz="2000" dirty="0"/>
                    </a:p>
                  </a:txBody>
                  <a:tcPr/>
                </a:tc>
                <a:tc>
                  <a:txBody>
                    <a:bodyPr/>
                    <a:lstStyle/>
                    <a:p>
                      <a:r>
                        <a:rPr lang="en-US" sz="2000" dirty="0" smtClean="0"/>
                        <a:t> - Diagnostic easy</a:t>
                      </a:r>
                      <a:r>
                        <a:rPr lang="en-US" sz="2000" baseline="0" dirty="0" smtClean="0"/>
                        <a:t> to be wrong</a:t>
                      </a:r>
                    </a:p>
                    <a:p>
                      <a:r>
                        <a:rPr lang="en-US" sz="2000" baseline="0" dirty="0" smtClean="0"/>
                        <a:t> - No manage medical record</a:t>
                      </a:r>
                    </a:p>
                    <a:p>
                      <a:r>
                        <a:rPr lang="en-US" sz="2000" baseline="0" dirty="0" smtClean="0"/>
                        <a:t> - Does not support patient in treating</a:t>
                      </a:r>
                    </a:p>
                    <a:p>
                      <a:r>
                        <a:rPr lang="en-US" sz="2000" baseline="0" dirty="0" smtClean="0"/>
                        <a:t> - Does not support input data and  suggest doctor</a:t>
                      </a:r>
                      <a:endParaRPr lang="vi-VN" sz="2000" dirty="0"/>
                    </a:p>
                  </a:txBody>
                  <a:tcPr/>
                </a:tc>
                <a:tc>
                  <a:txBody>
                    <a:bodyPr/>
                    <a:lstStyle/>
                    <a:p>
                      <a:r>
                        <a:rPr lang="en-US" sz="2000" baseline="0" dirty="0" smtClean="0"/>
                        <a:t> - No manage medical record</a:t>
                      </a:r>
                    </a:p>
                    <a:p>
                      <a:r>
                        <a:rPr lang="en-US" sz="2000" baseline="0" dirty="0" smtClean="0"/>
                        <a:t> - Does not support patient in treating</a:t>
                      </a:r>
                    </a:p>
                    <a:p>
                      <a:r>
                        <a:rPr lang="en-US" sz="2000" baseline="0" dirty="0" smtClean="0"/>
                        <a:t> - Does not support input data and  suggest doctor</a:t>
                      </a:r>
                      <a:endParaRPr lang="vi-VN" sz="2000" dirty="0"/>
                    </a:p>
                  </a:txBody>
                  <a:tcPr/>
                </a:tc>
              </a:tr>
            </a:tbl>
          </a:graphicData>
        </a:graphic>
      </p:graphicFrame>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63</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67</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82</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84</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39258" y="4193501"/>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38047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 y="5892225"/>
            <a:ext cx="8097088" cy="584775"/>
          </a:xfrm>
          <a:prstGeom prst="rect">
            <a:avLst/>
          </a:prstGeom>
          <a:noFill/>
        </p:spPr>
        <p:txBody>
          <a:bodyPr wrap="none" rtlCol="0">
            <a:spAutoFit/>
          </a:bodyPr>
          <a:lstStyle/>
          <a:p>
            <a:r>
              <a:rPr lang="en-US" sz="3200" b="1" dirty="0" smtClean="0"/>
              <a:t>Treating date = Current date – From date</a:t>
            </a:r>
            <a:endParaRPr lang="en-US" sz="3200" b="1" dirty="0"/>
          </a:p>
        </p:txBody>
      </p:sp>
    </p:spTree>
    <p:extLst>
      <p:ext uri="{BB962C8B-B14F-4D97-AF65-F5344CB8AC3E}">
        <p14:creationId xmlns:p14="http://schemas.microsoft.com/office/powerpoint/2010/main" val="1958700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solidFill>
                    <a:srgbClr val="FF0000"/>
                  </a:solidFill>
                </a:rPr>
                <a:t>numberOfDay</a:t>
              </a:r>
              <a:r>
                <a:rPr lang="en" dirty="0" smtClean="0"/>
                <a:t/>
              </a:r>
              <a:br>
                <a:rPr lang="en" dirty="0" smtClean="0"/>
              </a:br>
              <a:r>
                <a:rPr lang="en" dirty="0" smtClean="0"/>
                <a:t>phaseOrder</a:t>
              </a:r>
              <a:endParaRPr lang="en" dirty="0"/>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7937544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rgbClr val="FF0000"/>
                  </a:solidFill>
                </a:rPr>
                <a:t>phaseOrder</a:t>
              </a:r>
              <a:endParaRPr lang="en" dirty="0">
                <a:solidFill>
                  <a:srgbClr val="FF0000"/>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15557490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4175" y="3990968"/>
            <a:ext cx="719573" cy="645499"/>
          </a:xfrm>
          <a:prstGeom prst="rect">
            <a:avLst/>
          </a:prstGeom>
        </p:spPr>
      </p:pic>
      <p:sp>
        <p:nvSpPr>
          <p:cNvPr id="29" name="TextBox 28"/>
          <p:cNvSpPr txBox="1"/>
          <p:nvPr/>
        </p:nvSpPr>
        <p:spPr>
          <a:xfrm>
            <a:off x="1502384" y="4759724"/>
            <a:ext cx="3985386" cy="584775"/>
          </a:xfrm>
          <a:prstGeom prst="rect">
            <a:avLst/>
          </a:prstGeom>
          <a:noFill/>
        </p:spPr>
        <p:txBody>
          <a:bodyPr wrap="none" rtlCol="0">
            <a:spAutoFit/>
          </a:bodyPr>
          <a:lstStyle/>
          <a:p>
            <a:r>
              <a:rPr lang="en-US" sz="3200" b="1" dirty="0" smtClean="0"/>
              <a:t>Not found message</a:t>
            </a:r>
            <a:endParaRPr lang="en-US" sz="3200" b="1" dirty="0"/>
          </a:p>
        </p:txBody>
      </p:sp>
    </p:spTree>
    <p:extLst>
      <p:ext uri="{BB962C8B-B14F-4D97-AF65-F5344CB8AC3E}">
        <p14:creationId xmlns:p14="http://schemas.microsoft.com/office/powerpoint/2010/main" val="29563114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graphicFrame>
        <p:nvGraphicFramePr>
          <p:cNvPr id="6" name="Table 5"/>
          <p:cNvGraphicFramePr>
            <a:graphicFrameLocks noGrp="1"/>
          </p:cNvGraphicFramePr>
          <p:nvPr>
            <p:extLst>
              <p:ext uri="{D42A27DB-BD31-4B8C-83A1-F6EECF244321}">
                <p14:modId xmlns:p14="http://schemas.microsoft.com/office/powerpoint/2010/main" val="3090811353"/>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5576545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3362168940"/>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41051828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8075" y="4469882"/>
            <a:ext cx="1122868" cy="1122868"/>
          </a:xfrm>
          <a:prstGeom prst="rect">
            <a:avLst/>
          </a:prstGeom>
        </p:spPr>
      </p:pic>
      <p:cxnSp>
        <p:nvCxnSpPr>
          <p:cNvPr id="55" name="Straight Connector 54"/>
          <p:cNvCxnSpPr/>
          <p:nvPr/>
        </p:nvCxnSpPr>
        <p:spPr>
          <a:xfrm>
            <a:off x="2802968" y="3599368"/>
            <a:ext cx="0" cy="870514"/>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619744" y="4632790"/>
            <a:ext cx="1460656" cy="923330"/>
          </a:xfrm>
          <a:prstGeom prst="rect">
            <a:avLst/>
          </a:prstGeom>
          <a:noFill/>
        </p:spPr>
        <p:txBody>
          <a:bodyPr wrap="none" rtlCol="0">
            <a:spAutoFit/>
          </a:bodyPr>
          <a:lstStyle/>
          <a:p>
            <a:pPr marL="285750" indent="-285750">
              <a:buFontTx/>
              <a:buChar char="-"/>
            </a:pPr>
            <a:r>
              <a:rPr lang="en-US" sz="1800" b="1" dirty="0" smtClean="0"/>
              <a:t>Medicine</a:t>
            </a:r>
          </a:p>
          <a:p>
            <a:pPr marL="285750" indent="-285750">
              <a:buFontTx/>
              <a:buChar char="-"/>
            </a:pPr>
            <a:r>
              <a:rPr lang="en-US" sz="1800" b="1" dirty="0" smtClean="0"/>
              <a:t>Food</a:t>
            </a:r>
          </a:p>
          <a:p>
            <a:pPr marL="285750" indent="-285750">
              <a:buFontTx/>
              <a:buChar char="-"/>
            </a:pPr>
            <a:r>
              <a:rPr lang="en-US" sz="1800" b="1" dirty="0" smtClean="0"/>
              <a:t>Practice</a:t>
            </a:r>
            <a:endParaRPr lang="en-US" sz="1800" b="1" dirty="0"/>
          </a:p>
        </p:txBody>
      </p:sp>
    </p:spTree>
    <p:extLst>
      <p:ext uri="{BB962C8B-B14F-4D97-AF65-F5344CB8AC3E}">
        <p14:creationId xmlns:p14="http://schemas.microsoft.com/office/powerpoint/2010/main" val="29262834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798776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774931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6692618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21685</TotalTime>
  <Words>11597</Words>
  <Application>Microsoft Office PowerPoint</Application>
  <PresentationFormat>On-screen Show (4:3)</PresentationFormat>
  <Paragraphs>1755</Paragraphs>
  <Slides>203</Slides>
  <Notes>192</Notes>
  <HiddenSlides>0</HiddenSlides>
  <MMClips>0</MMClips>
  <ScaleCrop>false</ScaleCrop>
  <HeadingPairs>
    <vt:vector size="4" baseType="variant">
      <vt:variant>
        <vt:lpstr>Theme</vt:lpstr>
      </vt:variant>
      <vt:variant>
        <vt:i4>1</vt:i4>
      </vt:variant>
      <vt:variant>
        <vt:lpstr>Slide Titles</vt:lpstr>
      </vt:variant>
      <vt:variant>
        <vt:i4>203</vt:i4>
      </vt:variant>
    </vt:vector>
  </HeadingPairs>
  <TitlesOfParts>
    <vt:vector size="204" baseType="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Wristband</vt:lpstr>
      <vt:lpstr>Solution</vt:lpstr>
      <vt:lpstr>Solution</vt:lpstr>
      <vt:lpstr>Solution</vt:lpstr>
      <vt:lpstr>Solution</vt:lpstr>
      <vt:lpstr>Solution</vt:lpstr>
      <vt:lpstr>Solution</vt:lpstr>
      <vt:lpstr>Solution</vt:lpstr>
      <vt:lpstr>Solution</vt:lpstr>
      <vt:lpstr>Solution</vt:lpstr>
      <vt:lpstr>Advantage</vt:lpstr>
      <vt:lpstr>PowerPoint Presentation</vt:lpstr>
      <vt:lpstr>Advantage</vt:lpstr>
      <vt:lpstr>Advantage</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614</cp:revision>
  <dcterms:modified xsi:type="dcterms:W3CDTF">2015-12-13T16:56:38Z</dcterms:modified>
</cp:coreProperties>
</file>